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931"/>
    <a:srgbClr val="006B4B"/>
    <a:srgbClr val="33CC33"/>
    <a:srgbClr val="FFFFFF"/>
    <a:srgbClr val="FFFF99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3" d="100"/>
          <a:sy n="83" d="100"/>
        </p:scale>
        <p:origin x="1474" y="67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2024/4/15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007931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zh-CN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回日本老年医学会学術集会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450-0002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愛知県名古屋市中村区名駅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4-38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ウインクあいち（愛知県産業労働センター）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4F 401-403</a:t>
            </a:r>
            <a:b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回日本老年医学会学術集会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 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）午前必着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97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〒450-0002　愛知県名古屋市中村区名駅4丁目4-38 ウインクあいち（愛知県産業労働センター）4F 401-403 第66回日本老年医学会学術集会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132</cp:revision>
  <cp:lastPrinted>2019-11-29T07:38:10Z</cp:lastPrinted>
  <dcterms:created xsi:type="dcterms:W3CDTF">2004-05-07T09:59:53Z</dcterms:created>
  <dcterms:modified xsi:type="dcterms:W3CDTF">2024-04-15T03:58:23Z</dcterms:modified>
</cp:coreProperties>
</file>